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02" r:id="rId2"/>
    <p:sldId id="299" r:id="rId3"/>
    <p:sldId id="287" r:id="rId4"/>
    <p:sldId id="288" r:id="rId5"/>
    <p:sldId id="305" r:id="rId6"/>
    <p:sldId id="258" r:id="rId7"/>
    <p:sldId id="259" r:id="rId8"/>
    <p:sldId id="260" r:id="rId9"/>
    <p:sldId id="261" r:id="rId10"/>
  </p:sldIdLst>
  <p:sldSz cx="9144000" cy="6858000" type="screen4x3"/>
  <p:notesSz cx="6858000" cy="9144000"/>
  <p:embeddedFontLst>
    <p:embeddedFont>
      <p:font typeface=".VnSouthern" panose="020B7200000000000000"/>
      <p:regular r:id="rId13"/>
      <p:bold r:id="rId14"/>
      <p:italic r:id="rId15"/>
      <p:boldItalic r:id="rId16"/>
    </p:embeddedFont>
    <p:embeddedFont>
      <p:font typeface=".VnSouthernH" panose="020B7200000000000000"/>
      <p:regular r:id="rId17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  <a:srgbClr val="FF3300"/>
    <a:srgbClr val="00FFFF"/>
    <a:srgbClr val="FF99FF"/>
    <a:srgbClr val="CC66FF"/>
    <a:srgbClr val="3366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E5525AC-CB2F-446A-BBEA-72D576CB6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D6A53CF-6C5C-4C63-85C1-A2AE85D69DD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2A529651-C677-46EA-BC0A-DAF5A1181A8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69BE1D0D-B6E8-4013-AA91-F46326E2363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EF8382D-77FA-4EA8-9405-3F3B30888C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2188FBD8-9741-471F-B3BD-775193FF4A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19E42D4-7E0B-433B-BAC5-5F746E76BB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040F105C-7537-486A-9280-D3BE7D4C71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11AAE99-6DA0-44F8-A792-D3437B8668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E803DA32-4450-483A-B482-33FB8608CD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3EED6B70-1749-4709-B05D-AEEE342A60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3A6A506-87EC-4353-B201-4CC7B75FB0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8FE727B-F01E-46BD-8D56-3C97236C3B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F6D57D-5D63-4943-894D-129514F748F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2DF52CD6-5B62-4876-B360-65027D7AF3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F678B9B6-1354-4131-80C6-330EEB0EB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BE60EB1-5A8C-4263-A4A4-ABCD68EE0E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9EE242-074E-4FE6-8BDC-3DD1B4081F14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7E8750D-281D-458E-9E2D-1064835C84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BEE8FC9-6FCA-4428-A015-CA4848A90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B1F0D1E-2AF3-42AD-8E86-F51E557E63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B9878B-611B-4B14-809A-630D6F27AB4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F31C0E0-6A6B-49C6-AC86-E759BC0062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620B425-C345-41E3-A558-12C210DE1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09E0BBD3-41D6-4D2A-BE56-4F41CD9801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280EF6-9AAA-4706-8EDE-B9CA56244C9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579B2B12-6457-4B22-B8D3-C595F6118B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797C1DD-1A2E-4322-9A80-47E3B4808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67CBE11-6A2E-4494-98DD-5EF210FFC5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305583-AEFF-4372-943A-38B100AD059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EB8D816-6301-4B50-AEED-645D5C9FE7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6F4D4BC-451D-476E-B88D-5242D5C4F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3AF35F2D-598B-4499-B173-8018E08C5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57BFF0-8EFB-4748-80EB-C49C415E4599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EA3B25A1-88B9-49B5-B2EA-671DD73669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179CBBEC-0680-410A-ADA9-8419415B6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7B0D561-73C1-4E67-9659-D4A314B447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7DEABB-8A69-46B1-87E6-B973E25185D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CB6D0FC5-E214-4623-867E-3CC6C1973E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C7432D7-DA66-47FF-86B5-326281F66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4F1317E8-6700-4ACC-ADBC-1C1159C81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13634C-6478-47F6-A59F-01D09396CC6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F12E7A92-41FF-4FA1-AB0C-19DC764F8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ACCA8E6-E3EA-4CB9-BE0D-BB066E12E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9A4246E-5147-4C2D-B877-4E63FF031E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A9C9BD-EDFB-4CB3-A94F-62021187460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EE7F3B8D-E83C-4120-BE11-4CAB35618B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6FF510D3-E651-481F-866B-C9566293A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553320D-3A27-4E5A-BBA9-A8A318A96274}"/>
              </a:ext>
            </a:extLst>
          </p:cNvPr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9F64DED-3002-4169-84B6-A56667EFB4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5BABEA02-C691-4E78-B46E-3CA896673F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:a16="http://schemas.microsoft.com/office/drawing/2014/main" id="{51B5D613-7AA3-43A6-AB06-4A733833C00D}"/>
              </a:ext>
            </a:extLst>
          </p:cNvPr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8" name="Group 6">
            <a:extLst>
              <a:ext uri="{FF2B5EF4-FFF2-40B4-BE49-F238E27FC236}">
                <a16:creationId xmlns:a16="http://schemas.microsoft.com/office/drawing/2014/main" id="{6D5E887D-3694-49B0-9323-5E14BC73A318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D8CFF5A-8EFF-4D7D-8529-1FE2DFF0BFF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id="{5D7BC5F7-B6FD-4667-ACF6-B86AA09502E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703DBFB6-592C-4497-AD2C-4DA8226FA6B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678E81C9-C4FA-4F3B-B5EE-BF2700FEBB8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7AF77F64-29AD-4AEB-AEE2-8505F2637CA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B926CB70-E69F-4F5A-ACBF-91D50B6A2C8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036499A1-9499-4187-970A-3EA946EE34B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5DED5256-87AD-4542-A6F4-366B7E58495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9943CC6A-C6C6-4694-A2EB-795D00FF3E48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7077EB4A-471C-419E-8454-97CDB6D88E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84EE2F1-A853-4A1B-99CC-4F483B036F2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35E93930-D262-486A-8DCC-C612392F3FF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22253196-0183-4B60-B063-EF9D91F3488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01E85C38-B2F9-400D-A2B3-149277547F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5CE26D8F-4AD6-45FD-8743-4A275ED9EE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27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111378A0-5F55-4E03-8851-4B3F745AD0A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BD151034-C10E-47DD-B3E9-1B0748D97F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5F022F-A93A-45BF-97F2-40667AAE00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FAABA6B0-9954-406F-9284-82CBAC426AE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9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7A49A8CE-DBE5-4722-A207-A40823667E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426868D0-997F-4730-A49B-482B84B66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9DBA4C10-994F-42CE-BD2C-6D0E7689B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0B276-32A2-4DF7-B05E-FC474285AF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17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BED7430-07DA-4F17-BE1B-6B7F04A01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551A1D88-DDCF-4FB3-8581-317435BA7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BB5F7312-14CA-41FC-B1F6-9F91092285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ACE17F-4666-42E2-B163-6C0FE1F87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96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675BB2C-709C-41D6-9B04-8AA0CF965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6108D31-32BE-484E-A490-187F1E48A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0023296-5957-41FE-AB2F-CDCF6BA113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64922-B3B3-4A6D-9518-C1D2430DC3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24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BF299954-2284-41C5-AA0C-7254C59A58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9C5C6ADE-F265-401D-865F-B62277447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3A7E33B5-1516-4543-9625-F8DB8FD7AE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00449-93D8-42CC-821D-DA80E919A0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32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2CDBE7AA-7F2C-4337-ABE7-A1F1FCDE2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214EE014-82C8-48A4-BAE3-8DABB5C986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9862D693-48E1-4EBD-A7B9-F8FBCAA60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C423F-ACE6-4E99-BA8B-520A0A0784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78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3AF09347-C2AF-4A4C-9F2D-DC8511F9CB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478CBC9C-30C6-42FE-9E0B-0AE939D53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541BB812-FC15-40FE-91B2-7693AC4A56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FA663-9102-4947-A30B-0B0B5198C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04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488F88FC-5A49-40AF-B2A3-A74ECB375E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AF887F60-9E0D-4C9C-9D09-885A377D83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E42210AB-45D9-4B35-8B34-2BD2779456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483E0-76D5-43BC-BF7A-405CB0FB0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868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DEA9B694-8001-4868-B556-79B7B193E8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57856003-0735-4313-A581-758A5BE7C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21833D98-3283-4352-98F4-BDB0936EFD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E23681-6B18-440D-B16D-EBEEC5682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70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C1EDB021-1937-47C4-BD3F-9A46F7E41A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832E45F2-F90F-4A71-8436-1BB1E0F0D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0B03066A-AEC9-4934-8018-6A74083A85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8E2FBA-7106-41D7-8D9B-1C054831A5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11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41EEA78C-B3F4-4563-A9C1-C1D51DA06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86058B73-D2FC-4D28-BA86-DC2A8707BB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983F4AC4-00CE-466C-8E1C-D432D1062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FC14-38B7-49D3-835C-9576B10551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12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452CCA2-CC7A-41F7-A8F5-C1593A2126B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1747" name="Freeform 3">
              <a:extLst>
                <a:ext uri="{FF2B5EF4-FFF2-40B4-BE49-F238E27FC236}">
                  <a16:creationId xmlns:a16="http://schemas.microsoft.com/office/drawing/2014/main" id="{D5C44CF7-642C-4359-B7DE-088AD0FCB8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48" name="Freeform 4">
              <a:extLst>
                <a:ext uri="{FF2B5EF4-FFF2-40B4-BE49-F238E27FC236}">
                  <a16:creationId xmlns:a16="http://schemas.microsoft.com/office/drawing/2014/main" id="{6D30BE11-F61B-49B7-80BC-7D50B97E4B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1749" name="Freeform 5">
            <a:extLst>
              <a:ext uri="{FF2B5EF4-FFF2-40B4-BE49-F238E27FC236}">
                <a16:creationId xmlns:a16="http://schemas.microsoft.com/office/drawing/2014/main" id="{4AE9B77C-BFDF-4055-93CC-0C2D6DE1624F}"/>
              </a:ext>
            </a:extLst>
          </p:cNvPr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8" name="Group 6">
            <a:extLst>
              <a:ext uri="{FF2B5EF4-FFF2-40B4-BE49-F238E27FC236}">
                <a16:creationId xmlns:a16="http://schemas.microsoft.com/office/drawing/2014/main" id="{6EFA5CF3-ADFF-4460-A7A0-00701F3A182F}"/>
              </a:ext>
            </a:extLst>
          </p:cNvPr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1751" name="Freeform 7">
              <a:extLst>
                <a:ext uri="{FF2B5EF4-FFF2-40B4-BE49-F238E27FC236}">
                  <a16:creationId xmlns:a16="http://schemas.microsoft.com/office/drawing/2014/main" id="{60F4E1EF-334C-4F0D-8624-6985CA7A352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>
              <a:extLst>
                <a:ext uri="{FF2B5EF4-FFF2-40B4-BE49-F238E27FC236}">
                  <a16:creationId xmlns:a16="http://schemas.microsoft.com/office/drawing/2014/main" id="{28C6AF7A-A10C-4F94-8B89-FA09E8F9572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1753" name="Freeform 9">
                <a:extLst>
                  <a:ext uri="{FF2B5EF4-FFF2-40B4-BE49-F238E27FC236}">
                    <a16:creationId xmlns:a16="http://schemas.microsoft.com/office/drawing/2014/main" id="{BD0C2897-0B0D-4796-90A7-468BBF3FAA0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4" name="Freeform 10">
                <a:extLst>
                  <a:ext uri="{FF2B5EF4-FFF2-40B4-BE49-F238E27FC236}">
                    <a16:creationId xmlns:a16="http://schemas.microsoft.com/office/drawing/2014/main" id="{F49C0BB8-93F4-4B8A-9693-FD7D179A96C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5" name="Freeform 11">
                <a:extLst>
                  <a:ext uri="{FF2B5EF4-FFF2-40B4-BE49-F238E27FC236}">
                    <a16:creationId xmlns:a16="http://schemas.microsoft.com/office/drawing/2014/main" id="{1AF4A4C2-073D-4C66-ACB5-8F62AEB2B50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6" name="Freeform 12">
                <a:extLst>
                  <a:ext uri="{FF2B5EF4-FFF2-40B4-BE49-F238E27FC236}">
                    <a16:creationId xmlns:a16="http://schemas.microsoft.com/office/drawing/2014/main" id="{5B29176B-6672-4926-8A86-F380DDA4CC9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757" name="Freeform 13">
                <a:extLst>
                  <a:ext uri="{FF2B5EF4-FFF2-40B4-BE49-F238E27FC236}">
                    <a16:creationId xmlns:a16="http://schemas.microsoft.com/office/drawing/2014/main" id="{8512127D-6E13-4E6C-B86D-8C8B8B76123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31758" name="Freeform 14">
              <a:extLst>
                <a:ext uri="{FF2B5EF4-FFF2-40B4-BE49-F238E27FC236}">
                  <a16:creationId xmlns:a16="http://schemas.microsoft.com/office/drawing/2014/main" id="{05D3108C-8F01-414C-81C4-F5BE6EF4CE1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>
            <a:extLst>
              <a:ext uri="{FF2B5EF4-FFF2-40B4-BE49-F238E27FC236}">
                <a16:creationId xmlns:a16="http://schemas.microsoft.com/office/drawing/2014/main" id="{E257CE1D-59E3-4923-B283-F9EE027593AD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1760" name="Freeform 16">
              <a:extLst>
                <a:ext uri="{FF2B5EF4-FFF2-40B4-BE49-F238E27FC236}">
                  <a16:creationId xmlns:a16="http://schemas.microsoft.com/office/drawing/2014/main" id="{CE3DAE46-0824-4765-B1FA-BCEA7DA5A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1" name="Freeform 17">
              <a:extLst>
                <a:ext uri="{FF2B5EF4-FFF2-40B4-BE49-F238E27FC236}">
                  <a16:creationId xmlns:a16="http://schemas.microsoft.com/office/drawing/2014/main" id="{B94E9EFC-DD6F-402E-9E5E-6C0073380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2" name="Freeform 18">
              <a:extLst>
                <a:ext uri="{FF2B5EF4-FFF2-40B4-BE49-F238E27FC236}">
                  <a16:creationId xmlns:a16="http://schemas.microsoft.com/office/drawing/2014/main" id="{2D87363F-AB6F-4CA7-80A2-FDEFEA834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3" name="Freeform 19">
              <a:extLst>
                <a:ext uri="{FF2B5EF4-FFF2-40B4-BE49-F238E27FC236}">
                  <a16:creationId xmlns:a16="http://schemas.microsoft.com/office/drawing/2014/main" id="{F117DAB2-9643-4C9E-BFBF-9225B0358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4" name="Freeform 20">
              <a:extLst>
                <a:ext uri="{FF2B5EF4-FFF2-40B4-BE49-F238E27FC236}">
                  <a16:creationId xmlns:a16="http://schemas.microsoft.com/office/drawing/2014/main" id="{E2ED8A19-8E04-462F-A1E9-FBE981872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765" name="Freeform 21">
              <a:extLst>
                <a:ext uri="{FF2B5EF4-FFF2-40B4-BE49-F238E27FC236}">
                  <a16:creationId xmlns:a16="http://schemas.microsoft.com/office/drawing/2014/main" id="{6C20AFFD-BEBA-4703-BC83-18B4CC342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31766" name="Rectangle 22">
            <a:extLst>
              <a:ext uri="{FF2B5EF4-FFF2-40B4-BE49-F238E27FC236}">
                <a16:creationId xmlns:a16="http://schemas.microsoft.com/office/drawing/2014/main" id="{E1F71191-2732-4CF5-A368-E87006546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>
            <a:extLst>
              <a:ext uri="{FF2B5EF4-FFF2-40B4-BE49-F238E27FC236}">
                <a16:creationId xmlns:a16="http://schemas.microsoft.com/office/drawing/2014/main" id="{96CF7708-7312-4EC2-9E31-007FDE222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68" name="Rectangle 24">
            <a:extLst>
              <a:ext uri="{FF2B5EF4-FFF2-40B4-BE49-F238E27FC236}">
                <a16:creationId xmlns:a16="http://schemas.microsoft.com/office/drawing/2014/main" id="{8685D574-3A22-4C72-9936-3B01E08A7A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69" name="Rectangle 25">
            <a:extLst>
              <a:ext uri="{FF2B5EF4-FFF2-40B4-BE49-F238E27FC236}">
                <a16:creationId xmlns:a16="http://schemas.microsoft.com/office/drawing/2014/main" id="{983E42F8-25D6-48D0-97D8-698A2DB4FD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70" name="Rectangle 26">
            <a:extLst>
              <a:ext uri="{FF2B5EF4-FFF2-40B4-BE49-F238E27FC236}">
                <a16:creationId xmlns:a16="http://schemas.microsoft.com/office/drawing/2014/main" id="{B8DF34FF-BB46-4FBD-A221-CC92418729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BA07B8B-607C-4326-9F77-3755E32CE3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1869A8-EBFC-44CA-80AE-C77F808ADB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1"/>
            <a:ext cx="9144000" cy="678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573DB2AB-9F91-4B72-95F2-70995DF44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4889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400" b="1" i="0" u="none" strike="noStrike" kern="1200" baseline="0" dirty="0">
                <a:solidFill>
                  <a:srgbClr val="FF3300"/>
                </a:solidFill>
              </a:rPr>
              <a:t>Ví dụ 2: Giải phương trình bậc nhất</a:t>
            </a:r>
            <a:r>
              <a:rPr lang="en-US" altLang="en-US" sz="2600" b="1" dirty="0">
                <a:solidFill>
                  <a:srgbClr val="FF3300"/>
                </a:solidFill>
                <a:latin typeface=".VnSouthern" pitchFamily="34" charset="0"/>
              </a:rPr>
              <a:t> ax + b = 0. </a:t>
            </a:r>
            <a:endParaRPr lang="en-US" altLang="en-US" sz="2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8" name="Text Box 12">
            <a:extLst>
              <a:ext uri="{FF2B5EF4-FFF2-40B4-BE49-F238E27FC236}">
                <a16:creationId xmlns:a16="http://schemas.microsoft.com/office/drawing/2014/main" id="{55A2800C-3329-406E-B2D2-F37FB536A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305800" cy="118745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rgbClr val="3366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  <a:latin typeface=".VnSouthern" pitchFamily="34" charset="0"/>
              </a:rPr>
              <a:t>Yªu cÇu :</a:t>
            </a:r>
            <a:r>
              <a:rPr lang="en-US" altLang="en-US" sz="2400" b="1">
                <a:solidFill>
                  <a:srgbClr val="3333CC"/>
                </a:solidFill>
                <a:latin typeface=".VnSouthern" pitchFamily="34" charset="0"/>
              </a:rPr>
              <a:t> </a:t>
            </a:r>
          </a:p>
          <a:p>
            <a:r>
              <a:rPr lang="en-US" altLang="en-US" sz="2400" b="1">
                <a:solidFill>
                  <a:srgbClr val="3333CC"/>
                </a:solidFill>
                <a:latin typeface=".VnSouthern" pitchFamily="34" charset="0"/>
              </a:rPr>
              <a:t>	H·y x¸c ®Þnh th«ng tin ®­a vµo (</a:t>
            </a:r>
            <a:r>
              <a:rPr lang="en-US" altLang="en-US" sz="2400" b="1">
                <a:solidFill>
                  <a:srgbClr val="FFFF00"/>
                </a:solidFill>
                <a:latin typeface=".VnSouthern" pitchFamily="34" charset="0"/>
              </a:rPr>
              <a:t>Input</a:t>
            </a:r>
            <a:r>
              <a:rPr lang="en-US" altLang="en-US" sz="2400" b="1">
                <a:solidFill>
                  <a:srgbClr val="3333CC"/>
                </a:solidFill>
                <a:latin typeface=".VnSouthern" pitchFamily="34" charset="0"/>
              </a:rPr>
              <a:t>)</a:t>
            </a:r>
          </a:p>
          <a:p>
            <a:r>
              <a:rPr lang="en-US" altLang="en-US" sz="2400" b="1">
                <a:solidFill>
                  <a:srgbClr val="3333CC"/>
                </a:solidFill>
                <a:latin typeface=".VnSouthern" pitchFamily="34" charset="0"/>
              </a:rPr>
              <a:t> 	 vµ th«ng tin cÇn lÊy ra (</a:t>
            </a:r>
            <a:r>
              <a:rPr lang="en-US" altLang="en-US" sz="2400" b="1">
                <a:solidFill>
                  <a:srgbClr val="FFFF00"/>
                </a:solidFill>
                <a:latin typeface=".VnSouthern" pitchFamily="34" charset="0"/>
              </a:rPr>
              <a:t>Output</a:t>
            </a:r>
            <a:r>
              <a:rPr lang="en-US" altLang="en-US" sz="2400" b="1">
                <a:solidFill>
                  <a:srgbClr val="3333CC"/>
                </a:solidFill>
                <a:latin typeface=".VnSouthern" pitchFamily="34" charset="0"/>
              </a:rPr>
              <a:t>)</a:t>
            </a:r>
          </a:p>
        </p:txBody>
      </p:sp>
      <p:sp>
        <p:nvSpPr>
          <p:cNvPr id="50190" name="Text Box 14">
            <a:extLst>
              <a:ext uri="{FF2B5EF4-FFF2-40B4-BE49-F238E27FC236}">
                <a16:creationId xmlns:a16="http://schemas.microsoft.com/office/drawing/2014/main" id="{B5316E79-7B8F-4168-A1CA-FA5C339B0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305800" cy="1384995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100000">
                <a:srgbClr val="3333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chemeClr val="bg2"/>
                </a:solidFill>
                <a:latin typeface=".VnSouthern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latin typeface=".VnSouthern" pitchFamily="34" charset="0"/>
                <a:sym typeface="Wingdings" panose="05000000000000000000" pitchFamily="2" charset="2"/>
              </a:rPr>
              <a:t></a:t>
            </a:r>
            <a:r>
              <a:rPr lang="en-US" altLang="en-US" sz="2400" b="1" dirty="0">
                <a:solidFill>
                  <a:srgbClr val="FFFF00"/>
                </a:solidFill>
                <a:latin typeface=".VnSouthern" pitchFamily="34" charset="0"/>
              </a:rPr>
              <a:t>Input:</a:t>
            </a:r>
            <a:r>
              <a:rPr lang="en-US" altLang="en-US" sz="2400" b="1" dirty="0">
                <a:solidFill>
                  <a:schemeClr val="bg2"/>
                </a:solidFill>
                <a:latin typeface=".VnSouthern" pitchFamily="34" charset="0"/>
              </a:rPr>
              <a:t> </a:t>
            </a:r>
            <a:r>
              <a:rPr lang="pt-BR" b="1" dirty="0"/>
              <a:t>Các hệ số a, b.</a:t>
            </a:r>
          </a:p>
          <a:p>
            <a:pPr>
              <a:lnSpc>
                <a:spcPct val="150000"/>
              </a:lnSpc>
            </a:pPr>
            <a:r>
              <a:rPr lang="en-US" altLang="en-US" sz="2400" b="1" dirty="0">
                <a:solidFill>
                  <a:schemeClr val="bg2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sym typeface="Wingdings" panose="05000000000000000000" pitchFamily="2" charset="2"/>
              </a:rPr>
              <a:t></a:t>
            </a:r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latin typeface=".VnSouthern" pitchFamily="34" charset="0"/>
              </a:rPr>
              <a:t>Output:</a:t>
            </a:r>
            <a:r>
              <a:rPr lang="en-US" altLang="en-US" sz="2400" b="1" dirty="0">
                <a:solidFill>
                  <a:schemeClr val="bg2"/>
                </a:solidFill>
                <a:latin typeface=".VnSouthern" pitchFamily="34" charset="0"/>
              </a:rPr>
              <a:t> </a:t>
            </a:r>
            <a:r>
              <a:rPr lang="vi-VN" b="1" dirty="0"/>
              <a:t>Nghiệm của phương trình.</a:t>
            </a:r>
            <a:endParaRPr lang="en-US" altLang="en-US" sz="2400" b="1" dirty="0">
              <a:latin typeface=".VnSouthern" pitchFamily="34" charset="0"/>
            </a:endParaRPr>
          </a:p>
          <a:p>
            <a:r>
              <a:rPr lang="en-US" altLang="en-US" sz="2400" b="1" dirty="0">
                <a:solidFill>
                  <a:srgbClr val="FF3300"/>
                </a:solidFill>
                <a:latin typeface=".VnSouthern" pitchFamily="34" charset="0"/>
              </a:rPr>
              <a:t> </a:t>
            </a:r>
          </a:p>
        </p:txBody>
      </p:sp>
      <p:sp>
        <p:nvSpPr>
          <p:cNvPr id="50191" name="Text Box 15">
            <a:extLst>
              <a:ext uri="{FF2B5EF4-FFF2-40B4-BE49-F238E27FC236}">
                <a16:creationId xmlns:a16="http://schemas.microsoft.com/office/drawing/2014/main" id="{8EF98D14-0594-4547-88EE-8335B923A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3800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/>
              <a:t>Với</a:t>
            </a:r>
            <a:r>
              <a:rPr lang="en-US" altLang="en-US" sz="2400" b="1" dirty="0">
                <a:latin typeface=".VnSouthern" pitchFamily="34" charset="0"/>
              </a:rPr>
              <a:t> a = 1, b = -5 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.VnSouthern" pitchFamily="34" charset="0"/>
                <a:sym typeface="Wingdings" panose="05000000000000000000" pitchFamily="2" charset="2"/>
              </a:rPr>
              <a:t> </a:t>
            </a:r>
            <a:r>
              <a:rPr lang="vi-VN" sz="2400" b="1" dirty="0"/>
              <a:t>Phương trình có nghiệm</a:t>
            </a:r>
            <a:r>
              <a:rPr lang="en-US" altLang="en-US" sz="2400" b="1" dirty="0">
                <a:latin typeface=".VnSouthern" pitchFamily="34" charset="0"/>
              </a:rPr>
              <a:t> x = 5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 animBg="1"/>
      <p:bldP spid="50190" grpId="0" animBg="1"/>
      <p:bldP spid="501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1701F48F-8FCD-447A-AC40-89158EF32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00"/>
                </a:solidFill>
                <a:latin typeface=".VnSouthern" pitchFamily="34" charset="0"/>
              </a:rPr>
              <a:t>1.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</a:rPr>
              <a:t>Khái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</a:rPr>
              <a:t>niệm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</a:rPr>
              <a:t>bài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</a:rPr>
              <a:t>toán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</a:rPr>
              <a:t> </a:t>
            </a:r>
            <a:endParaRPr lang="en-US" altLang="en-US" sz="3200" b="1" dirty="0">
              <a:solidFill>
                <a:srgbClr val="FFFF00"/>
              </a:solidFill>
              <a:latin typeface=".VnSouthern" pitchFamily="34" charset="0"/>
            </a:endParaRP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F834F5CB-55EB-4BF2-9542-1DB06ED43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00200"/>
            <a:ext cx="8839200" cy="1524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2400" b="1" i="1" dirty="0">
                <a:solidFill>
                  <a:srgbClr val="0000FF"/>
                </a:solidFill>
              </a:rPr>
              <a:t>Là việc nào đó ta muốn máy thực hiện để từ thông tin đưa vào (INPUT) tìm được thông tin ra (OUTPUT). 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5C92616D-172C-4B73-B6D6-DD9F90253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9144000" cy="1257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vi-VN" b="1" dirty="0"/>
              <a:t>Ví dụ 3: Tìm ước số chung lớn nhất của hai số nguyên dương</a:t>
            </a:r>
            <a:r>
              <a:rPr lang="en-US" altLang="en-US" sz="2300" b="1" dirty="0">
                <a:latin typeface=".VnSouthern" pitchFamily="34" charset="0"/>
              </a:rPr>
              <a:t>.</a:t>
            </a:r>
          </a:p>
          <a:p>
            <a:r>
              <a:rPr lang="en-US" altLang="en-US" sz="2300" b="1" dirty="0">
                <a:latin typeface=".VnSouthern" pitchFamily="34" charset="0"/>
              </a:rPr>
              <a:t>	INPUT: </a:t>
            </a:r>
            <a:r>
              <a:rPr lang="vi-VN" b="1" dirty="0"/>
              <a:t>Hai số nguyên dương M và N.</a:t>
            </a:r>
          </a:p>
          <a:p>
            <a:pPr>
              <a:lnSpc>
                <a:spcPct val="120000"/>
              </a:lnSpc>
            </a:pPr>
            <a:r>
              <a:rPr lang="en-US" altLang="en-US" sz="2300" b="1" dirty="0">
                <a:latin typeface=".VnSouthern" pitchFamily="34" charset="0"/>
              </a:rPr>
              <a:t>	OUTPUT: </a:t>
            </a:r>
            <a:r>
              <a:rPr lang="en-US" altLang="en-US" sz="2300" b="1" dirty="0">
                <a:latin typeface=".VnSouthernH" pitchFamily="34" charset="0"/>
              </a:rPr>
              <a:t>­</a:t>
            </a:r>
            <a:r>
              <a:rPr lang="en-US" b="1" dirty="0"/>
              <a:t> </a:t>
            </a:r>
            <a:r>
              <a:rPr lang="en-US" b="1" dirty="0" err="1"/>
              <a:t>Ước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chung</a:t>
            </a:r>
            <a:r>
              <a:rPr lang="en-US" b="1" dirty="0"/>
              <a:t> </a:t>
            </a:r>
            <a:r>
              <a:rPr lang="en-US" b="1" dirty="0" err="1"/>
              <a:t>lớn</a:t>
            </a:r>
            <a:r>
              <a:rPr lang="en-US" b="1" dirty="0"/>
              <a:t> </a:t>
            </a:r>
            <a:r>
              <a:rPr lang="en-US" b="1" dirty="0" err="1"/>
              <a:t>nhất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M </a:t>
            </a:r>
            <a:r>
              <a:rPr lang="en-US" b="1" dirty="0" err="1"/>
              <a:t>và</a:t>
            </a:r>
            <a:r>
              <a:rPr lang="en-US" b="1" dirty="0"/>
              <a:t> N.</a:t>
            </a:r>
            <a:endParaRPr lang="en-US" altLang="en-US" sz="2300" b="1" dirty="0">
              <a:solidFill>
                <a:srgbClr val="FFFF00"/>
              </a:solidFill>
              <a:latin typeface=".VnSouthern" pitchFamily="34" charset="0"/>
            </a:endParaRP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8CFF6037-2387-4771-AFF3-DB0E5E217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876800"/>
            <a:ext cx="8534400" cy="1162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dirty="0" err="1"/>
              <a:t>Ví</a:t>
            </a:r>
            <a:r>
              <a:rPr lang="en-US" b="1" dirty="0"/>
              <a:t> </a:t>
            </a:r>
            <a:r>
              <a:rPr lang="en-US" b="1" dirty="0" err="1"/>
              <a:t>dụ</a:t>
            </a:r>
            <a:r>
              <a:rPr lang="en-US" b="1" dirty="0"/>
              <a:t> 4: </a:t>
            </a: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toán</a:t>
            </a:r>
            <a:r>
              <a:rPr lang="en-US" b="1" dirty="0"/>
              <a:t> </a:t>
            </a:r>
            <a:r>
              <a:rPr lang="en-US" b="1" dirty="0" err="1"/>
              <a:t>xếp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lớp</a:t>
            </a:r>
            <a:r>
              <a:rPr lang="en-US" b="1" dirty="0"/>
              <a:t>.</a:t>
            </a:r>
          </a:p>
          <a:p>
            <a:r>
              <a:rPr lang="en-US" altLang="en-US" sz="2300" b="1" dirty="0">
                <a:latin typeface=".VnSouthern" pitchFamily="34" charset="0"/>
              </a:rPr>
              <a:t> 	INPUT: </a:t>
            </a:r>
            <a:r>
              <a:rPr lang="en-US" b="1" dirty="0" err="1"/>
              <a:t>Bảng</a:t>
            </a:r>
            <a:r>
              <a:rPr lang="en-US" b="1" dirty="0"/>
              <a:t> </a:t>
            </a:r>
            <a:r>
              <a:rPr lang="en-US" b="1" dirty="0" err="1"/>
              <a:t>điểm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lớp</a:t>
            </a:r>
            <a:r>
              <a:rPr lang="en-US" b="1" dirty="0"/>
              <a:t>.</a:t>
            </a:r>
          </a:p>
          <a:p>
            <a:pPr>
              <a:lnSpc>
                <a:spcPct val="120000"/>
              </a:lnSpc>
            </a:pPr>
            <a:r>
              <a:rPr lang="en-US" altLang="en-US" sz="2300" b="1" dirty="0">
                <a:latin typeface=".VnSouthern" pitchFamily="34" charset="0"/>
              </a:rPr>
              <a:t> 	OUTPUT: </a:t>
            </a:r>
            <a:r>
              <a:rPr lang="en-US" b="1" dirty="0" err="1"/>
              <a:t>Bảng</a:t>
            </a:r>
            <a:r>
              <a:rPr lang="en-US" b="1" dirty="0"/>
              <a:t> </a:t>
            </a:r>
            <a:r>
              <a:rPr lang="en-US" b="1" dirty="0" err="1"/>
              <a:t>xếp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lực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altLang="en-US" sz="2400" b="1" dirty="0">
                <a:latin typeface=".VnSouthern" pitchFamily="34" charset="0"/>
              </a:rPr>
              <a:t>. </a:t>
            </a:r>
            <a:endParaRPr lang="en-US" altLang="en-US" sz="2400" b="1" dirty="0">
              <a:solidFill>
                <a:srgbClr val="FFFF00"/>
              </a:solidFill>
              <a:latin typeface=".VnSouthern" pitchFamily="34" charset="0"/>
            </a:endParaRPr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50B280F4-A185-4F43-81CE-EB80AA5D7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-76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/>
            <a:r>
              <a:rPr lang="en-US" sz="4400" b="1" i="0" u="none" strike="noStrike" kern="1200" baseline="0" dirty="0" err="1">
                <a:solidFill>
                  <a:srgbClr val="E3E3FF"/>
                </a:solidFill>
              </a:rPr>
              <a:t>Bài</a:t>
            </a:r>
            <a:r>
              <a:rPr lang="en-US" sz="4400" b="1" i="0" u="none" strike="noStrike" kern="1200" baseline="0" dirty="0">
                <a:solidFill>
                  <a:srgbClr val="E3E3FF"/>
                </a:solidFill>
              </a:rPr>
              <a:t> 4. </a:t>
            </a:r>
            <a:r>
              <a:rPr lang="en-US" sz="4400" b="1" i="0" u="none" strike="noStrike" kern="1200" baseline="0" dirty="0" err="1">
                <a:solidFill>
                  <a:srgbClr val="E3E3FF"/>
                </a:solidFill>
              </a:rPr>
              <a:t>Bài</a:t>
            </a:r>
            <a:r>
              <a:rPr lang="en-US" sz="4400" b="1" i="0" u="none" strike="noStrike" kern="1200" baseline="0" dirty="0">
                <a:solidFill>
                  <a:srgbClr val="E3E3FF"/>
                </a:solidFill>
              </a:rPr>
              <a:t> </a:t>
            </a:r>
            <a:r>
              <a:rPr lang="en-US" sz="4400" b="1" i="0" u="none" strike="noStrike" kern="1200" baseline="0" dirty="0" err="1">
                <a:solidFill>
                  <a:srgbClr val="E3E3FF"/>
                </a:solidFill>
              </a:rPr>
              <a:t>toán</a:t>
            </a:r>
            <a:r>
              <a:rPr lang="en-US" sz="4400" b="1" i="0" u="none" strike="noStrike" kern="1200" baseline="0" dirty="0">
                <a:solidFill>
                  <a:srgbClr val="E3E3FF"/>
                </a:solidFill>
              </a:rPr>
              <a:t> </a:t>
            </a:r>
            <a:r>
              <a:rPr lang="en-US" sz="4400" b="1" i="0" u="none" strike="noStrike" kern="1200" baseline="0" dirty="0" err="1">
                <a:solidFill>
                  <a:srgbClr val="E3E3FF"/>
                </a:solidFill>
              </a:rPr>
              <a:t>và</a:t>
            </a:r>
            <a:r>
              <a:rPr lang="en-US" sz="4400" b="1" i="0" u="none" strike="noStrike" kern="1200" baseline="0" dirty="0">
                <a:solidFill>
                  <a:srgbClr val="E3E3FF"/>
                </a:solidFill>
              </a:rPr>
              <a:t> </a:t>
            </a:r>
            <a:r>
              <a:rPr lang="en-US" sz="4400" b="1" i="0" u="none" strike="noStrike" kern="1200" baseline="0" dirty="0" err="1">
                <a:solidFill>
                  <a:srgbClr val="E3E3FF"/>
                </a:solidFill>
              </a:rPr>
              <a:t>thuật</a:t>
            </a:r>
            <a:r>
              <a:rPr lang="en-US" sz="4400" b="1" i="0" u="none" strike="noStrike" kern="1200" baseline="0" dirty="0">
                <a:solidFill>
                  <a:srgbClr val="E3E3FF"/>
                </a:solidFill>
              </a:rPr>
              <a:t> </a:t>
            </a:r>
            <a:r>
              <a:rPr lang="en-US" sz="4400" b="1" i="0" u="none" strike="noStrike" kern="1200" baseline="0" dirty="0" err="1">
                <a:solidFill>
                  <a:srgbClr val="E3E3FF"/>
                </a:solidFill>
              </a:rPr>
              <a:t>Toán</a:t>
            </a:r>
            <a:endParaRPr lang="en-US" sz="4400" b="1" i="0" u="none" strike="noStrike" kern="1200" baseline="0" dirty="0">
              <a:solidFill>
                <a:srgbClr val="E3E3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9" grpId="0"/>
      <p:bldP spid="368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82D9AA0A-E81E-4394-9B0B-1D16B0257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00"/>
                </a:solidFill>
                <a:latin typeface=".VnSouthern" pitchFamily="34" charset="0"/>
              </a:rPr>
              <a:t>2. </a:t>
            </a:r>
            <a:r>
              <a:rPr lang="en-US" sz="3600" b="1" i="0" u="none" strike="noStrike" kern="1200" baseline="0" dirty="0" err="1">
                <a:solidFill>
                  <a:srgbClr val="FFFF00"/>
                </a:solidFill>
              </a:rPr>
              <a:t>Khái</a:t>
            </a:r>
            <a:r>
              <a:rPr lang="en-US" sz="3600" b="1" i="0" u="none" strike="noStrike" kern="1200" baseline="0" dirty="0">
                <a:solidFill>
                  <a:srgbClr val="FFFF00"/>
                </a:solidFill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FFFF00"/>
                </a:solidFill>
              </a:rPr>
              <a:t>niệm</a:t>
            </a:r>
            <a:r>
              <a:rPr lang="en-US" sz="3600" b="1" i="0" u="none" strike="noStrike" kern="1200" baseline="0" dirty="0">
                <a:solidFill>
                  <a:srgbClr val="FFFF00"/>
                </a:solidFill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FFFF00"/>
                </a:solidFill>
              </a:rPr>
              <a:t>thuật</a:t>
            </a:r>
            <a:r>
              <a:rPr lang="en-US" sz="3600" b="1" i="0" u="none" strike="noStrike" kern="1200" baseline="0" dirty="0">
                <a:solidFill>
                  <a:srgbClr val="FFFF00"/>
                </a:solidFill>
              </a:rPr>
              <a:t> </a:t>
            </a:r>
            <a:r>
              <a:rPr lang="en-US" sz="3600" b="1" i="0" u="none" strike="noStrike" kern="1200" baseline="0" dirty="0" err="1">
                <a:solidFill>
                  <a:srgbClr val="FFFF00"/>
                </a:solidFill>
              </a:rPr>
              <a:t>toán</a:t>
            </a:r>
            <a:r>
              <a:rPr lang="en-US" sz="3600" b="1" i="0" u="none" strike="noStrike" kern="1200" baseline="0" dirty="0">
                <a:solidFill>
                  <a:srgbClr val="FFFF00"/>
                </a:solidFill>
              </a:rPr>
              <a:t> </a:t>
            </a:r>
            <a:endParaRPr lang="en-US" altLang="en-US" sz="3600" b="1" dirty="0">
              <a:solidFill>
                <a:srgbClr val="FFFF00"/>
              </a:solidFill>
              <a:latin typeface=".VnSouthern" pitchFamily="34" charset="0"/>
            </a:endParaRPr>
          </a:p>
        </p:txBody>
      </p:sp>
      <p:sp>
        <p:nvSpPr>
          <p:cNvPr id="37893" name="AutoShape 5">
            <a:extLst>
              <a:ext uri="{FF2B5EF4-FFF2-40B4-BE49-F238E27FC236}">
                <a16:creationId xmlns:a16="http://schemas.microsoft.com/office/drawing/2014/main" id="{3AF0C42C-67C6-464A-81EF-CE93448F3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41600"/>
            <a:ext cx="3581400" cy="2286000"/>
          </a:xfrm>
          <a:prstGeom prst="cloudCallout">
            <a:avLst>
              <a:gd name="adj1" fmla="val 16491"/>
              <a:gd name="adj2" fmla="val 80486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i="1" dirty="0" err="1">
                <a:solidFill>
                  <a:srgbClr val="0000FF"/>
                </a:solidFill>
              </a:rPr>
              <a:t>Từ</a:t>
            </a:r>
            <a:r>
              <a:rPr lang="en-US" b="1" i="1" dirty="0">
                <a:solidFill>
                  <a:srgbClr val="0000FF"/>
                </a:solidFill>
              </a:rPr>
              <a:t> INPUT </a:t>
            </a:r>
            <a:r>
              <a:rPr lang="en-US" b="1" i="1" dirty="0" err="1">
                <a:solidFill>
                  <a:srgbClr val="0000FF"/>
                </a:solidFill>
              </a:rPr>
              <a:t>làm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thế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nào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để</a:t>
            </a:r>
            <a:r>
              <a:rPr lang="en-US" b="1" i="1" dirty="0">
                <a:solidFill>
                  <a:srgbClr val="0000FF"/>
                </a:solidFill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tìm</a:t>
            </a:r>
            <a:r>
              <a:rPr lang="en-US" b="1" i="1" dirty="0">
                <a:solidFill>
                  <a:srgbClr val="0000FF"/>
                </a:solidFill>
              </a:rPr>
              <a:t> ra OUTPUT ?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6148" name="Picture 7" descr="felix">
            <a:extLst>
              <a:ext uri="{FF2B5EF4-FFF2-40B4-BE49-F238E27FC236}">
                <a16:creationId xmlns:a16="http://schemas.microsoft.com/office/drawing/2014/main" id="{CD1A1C57-7C4D-4DD0-B83D-A7ECB7E920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48300"/>
            <a:ext cx="2190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lollipop[1]">
            <a:extLst>
              <a:ext uri="{FF2B5EF4-FFF2-40B4-BE49-F238E27FC236}">
                <a16:creationId xmlns:a16="http://schemas.microsoft.com/office/drawing/2014/main" id="{E66256BA-1AB7-4857-AD60-36CD00DD9F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6248400"/>
            <a:ext cx="20828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7" name="Picture 9" descr="Picture1">
            <a:extLst>
              <a:ext uri="{FF2B5EF4-FFF2-40B4-BE49-F238E27FC236}">
                <a16:creationId xmlns:a16="http://schemas.microsoft.com/office/drawing/2014/main" id="{8CCE4EB7-9345-452A-BDEF-D59B304F16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19300"/>
            <a:ext cx="142875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9" name="AutoShape 11">
            <a:extLst>
              <a:ext uri="{FF2B5EF4-FFF2-40B4-BE49-F238E27FC236}">
                <a16:creationId xmlns:a16="http://schemas.microsoft.com/office/drawing/2014/main" id="{19D0170A-711F-4DF7-8D64-BA1CB4A3E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38200"/>
            <a:ext cx="4419600" cy="1828800"/>
          </a:xfrm>
          <a:prstGeom prst="cloudCallout">
            <a:avLst>
              <a:gd name="adj1" fmla="val -56468"/>
              <a:gd name="adj2" fmla="val 55991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b="1" dirty="0" err="1">
                <a:solidFill>
                  <a:srgbClr val="0000FF"/>
                </a:solidFill>
              </a:rPr>
              <a:t>Các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em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cần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tìm</a:t>
            </a:r>
            <a:r>
              <a:rPr lang="en-US" b="1" dirty="0">
                <a:solidFill>
                  <a:srgbClr val="0000FF"/>
                </a:solidFill>
              </a:rPr>
              <a:t> ra </a:t>
            </a:r>
            <a:r>
              <a:rPr lang="en-US" b="1" dirty="0" err="1">
                <a:solidFill>
                  <a:srgbClr val="0000FF"/>
                </a:solidFill>
              </a:rPr>
              <a:t>cách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giải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của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bài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toán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  <p:bldP spid="378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77089E99-ACBA-478D-9F87-93D0A3A9C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4889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400" b="1" i="0" u="none" strike="noStrike" kern="1200" baseline="0" dirty="0">
                <a:solidFill>
                  <a:srgbClr val="FF3300"/>
                </a:solidFill>
              </a:rPr>
              <a:t>Xét ví dụ 2: Giải phương trình bậc nhất</a:t>
            </a:r>
            <a:r>
              <a:rPr lang="en-US" altLang="en-US" sz="2400" b="1" dirty="0">
                <a:solidFill>
                  <a:srgbClr val="FF3300"/>
                </a:solidFill>
                <a:latin typeface=".VnSouthern" pitchFamily="34" charset="0"/>
              </a:rPr>
              <a:t> </a:t>
            </a:r>
            <a:r>
              <a:rPr lang="en-US" altLang="en-US" sz="2600" b="1" dirty="0">
                <a:solidFill>
                  <a:srgbClr val="FF3300"/>
                </a:solidFill>
                <a:latin typeface=".VnSouthern" pitchFamily="34" charset="0"/>
              </a:rPr>
              <a:t>ax + b = 0. </a:t>
            </a:r>
          </a:p>
        </p:txBody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CA2023A5-E58E-4F77-84F3-7856268E6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002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70000"/>
              </a:lnSpc>
              <a:defRPr/>
            </a:pP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B1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pt-BR" b="1" dirty="0"/>
              <a:t>Xác định hệ số a, b;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Southern" pitchFamily="34" charset="0"/>
            </a:endParaRP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EF0BC50B-4337-495F-9D3A-DDDEF9D14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38400"/>
            <a:ext cx="929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70000"/>
              </a:lnSpc>
              <a:defRPr/>
            </a:pP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B2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en-US" b="1" dirty="0" err="1"/>
              <a:t>Nếu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a=0 vµ b=0 =&gt; </a:t>
            </a:r>
            <a:r>
              <a:rPr lang="vi-VN" b="1" dirty="0"/>
              <a:t>Phương trình vô số nghiệm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=&gt;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B5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;</a:t>
            </a:r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51AEC3E3-1D69-4256-AACF-6E97B48E9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76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70000"/>
              </a:lnSpc>
              <a:defRPr/>
            </a:pP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B3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en-US" sz="2400" b="1" dirty="0" err="1"/>
              <a:t>Nếu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a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0 vµ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0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=&gt; </a:t>
            </a:r>
            <a:r>
              <a:rPr lang="vi-VN" sz="2400" b="1" dirty="0"/>
              <a:t>Phương trình vô nghiệm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=&gt;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B5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;</a:t>
            </a:r>
          </a:p>
        </p:txBody>
      </p:sp>
      <p:sp>
        <p:nvSpPr>
          <p:cNvPr id="56328" name="Rectangle 8">
            <a:extLst>
              <a:ext uri="{FF2B5EF4-FFF2-40B4-BE49-F238E27FC236}">
                <a16:creationId xmlns:a16="http://schemas.microsoft.com/office/drawing/2014/main" id="{A549770B-313A-4AE5-8681-6B15AD831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275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70000"/>
              </a:lnSpc>
              <a:defRPr/>
            </a:pP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B4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en-US" sz="2400" b="1" dirty="0" err="1"/>
              <a:t>Nếu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a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0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=&gt; </a:t>
            </a:r>
            <a:r>
              <a:rPr lang="vi-VN" sz="2400" b="1" dirty="0"/>
              <a:t>Phương trình </a:t>
            </a:r>
            <a:r>
              <a:rPr lang="en-US" sz="2400" b="1" dirty="0" err="1"/>
              <a:t>có</a:t>
            </a:r>
            <a:r>
              <a:rPr lang="vi-VN" sz="2400" b="1" dirty="0"/>
              <a:t> nghiệm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x=-b/a =&gt;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B5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;</a:t>
            </a:r>
          </a:p>
        </p:txBody>
      </p:sp>
      <p:sp>
        <p:nvSpPr>
          <p:cNvPr id="56329" name="Rectangle 9">
            <a:extLst>
              <a:ext uri="{FF2B5EF4-FFF2-40B4-BE49-F238E27FC236}">
                <a16:creationId xmlns:a16="http://schemas.microsoft.com/office/drawing/2014/main" id="{46DE8108-4D98-46DE-9122-5D551F45C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0292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70000"/>
              </a:lnSpc>
              <a:defRPr/>
            </a:pP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B5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Southern" pitchFamily="34" charset="0"/>
              </a:rPr>
              <a:t>: </a:t>
            </a:r>
            <a:r>
              <a:rPr lang="en-US" b="1" dirty="0" err="1"/>
              <a:t>Kết</a:t>
            </a:r>
            <a:r>
              <a:rPr lang="en-US" b="1" dirty="0"/>
              <a:t> </a:t>
            </a:r>
            <a:r>
              <a:rPr lang="en-US" b="1" dirty="0" err="1"/>
              <a:t>thúc</a:t>
            </a:r>
            <a:r>
              <a:rPr lang="en-US" b="1" dirty="0"/>
              <a:t>.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Souther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  <p:bldP spid="56326" grpId="0"/>
      <p:bldP spid="56327" grpId="0"/>
      <p:bldP spid="56328" grpId="0"/>
      <p:bldP spid="563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86D6F2-30BF-4AE6-9B54-7DCE03F72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9030562" cy="6705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F07ACD-D945-4612-A475-5FCACD89E1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9817"/>
            <a:ext cx="8991600" cy="67339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EFC9B5-D602-480C-9936-9CEBCB1C9D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" y="36442"/>
            <a:ext cx="9055750" cy="682155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5EFD0E-7CE3-4F5F-B624-C561AE5D1A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12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1519</TotalTime>
  <Words>332</Words>
  <Application>Microsoft Office PowerPoint</Application>
  <PresentationFormat>On-screen Show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.VnSouthern</vt:lpstr>
      <vt:lpstr>.VnSouthernH</vt:lpstr>
      <vt:lpstr>Times New Roman</vt:lpstr>
      <vt:lpstr>Arial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Soncan</dc:creator>
  <cp:lastModifiedBy>Admin</cp:lastModifiedBy>
  <cp:revision>110</cp:revision>
  <dcterms:created xsi:type="dcterms:W3CDTF">2006-04-02T00:09:00Z</dcterms:created>
  <dcterms:modified xsi:type="dcterms:W3CDTF">2021-10-06T04:04:20Z</dcterms:modified>
</cp:coreProperties>
</file>